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83E8D-8874-4E75-9ED4-5D8740508500}" v="186" dt="2020-10-10T23:55:44.866"/>
    <p1510:client id="{9D67DA49-0EE6-472A-8AE9-7A0C2540715E}" v="167" dt="2020-10-11T15:02:36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213" y="72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9D67DA49-0EE6-472A-8AE9-7A0C2540715E}"/>
    <pc:docChg chg="undo custSel mod modSld">
      <pc:chgData name="David Longmuir" userId="9d0644f3-139c-4671-a174-1158cce627ed" providerId="ADAL" clId="{9D67DA49-0EE6-472A-8AE9-7A0C2540715E}" dt="2020-10-11T15:03:33.083" v="2330" actId="26606"/>
      <pc:docMkLst>
        <pc:docMk/>
      </pc:docMkLst>
      <pc:sldChg chg="modSp mod">
        <pc:chgData name="David Longmuir" userId="9d0644f3-139c-4671-a174-1158cce627ed" providerId="ADAL" clId="{9D67DA49-0EE6-472A-8AE9-7A0C2540715E}" dt="2020-10-11T07:13:36.982" v="1419" actId="20577"/>
        <pc:sldMkLst>
          <pc:docMk/>
          <pc:sldMk cId="1453525208" sldId="256"/>
        </pc:sldMkLst>
        <pc:graphicFrameChg chg="modGraphic">
          <ac:chgData name="David Longmuir" userId="9d0644f3-139c-4671-a174-1158cce627ed" providerId="ADAL" clId="{9D67DA49-0EE6-472A-8AE9-7A0C2540715E}" dt="2020-10-11T07:13:36.982" v="1419" actId="20577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  <pc:sldChg chg="addSp delSp modSp mod">
        <pc:chgData name="David Longmuir" userId="9d0644f3-139c-4671-a174-1158cce627ed" providerId="ADAL" clId="{9D67DA49-0EE6-472A-8AE9-7A0C2540715E}" dt="2020-10-11T06:23:43.724" v="1364" actId="1076"/>
        <pc:sldMkLst>
          <pc:docMk/>
          <pc:sldMk cId="4223679980" sldId="277"/>
        </pc:sldMkLst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" creationId="{B408FFAA-7050-46F2-BDEC-4EC638E19A2F}"/>
          </ac:spMkLst>
        </pc:spChg>
        <pc:spChg chg="add del mod">
          <ac:chgData name="David Longmuir" userId="9d0644f3-139c-4671-a174-1158cce627ed" providerId="ADAL" clId="{9D67DA49-0EE6-472A-8AE9-7A0C2540715E}" dt="2020-10-11T06:04:57.516" v="68" actId="478"/>
          <ac:spMkLst>
            <pc:docMk/>
            <pc:sldMk cId="4223679980" sldId="277"/>
            <ac:spMk id="4" creationId="{645E4E71-4D68-46E1-A5CB-B2404E45AB2A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5" creationId="{02E0D9ED-06A5-42CA-9342-DE4FF5311D1D}"/>
          </ac:spMkLst>
        </pc:spChg>
        <pc:spChg chg="add del mod">
          <ac:chgData name="David Longmuir" userId="9d0644f3-139c-4671-a174-1158cce627ed" providerId="ADAL" clId="{9D67DA49-0EE6-472A-8AE9-7A0C2540715E}" dt="2020-10-11T06:05:42.199" v="76" actId="478"/>
          <ac:spMkLst>
            <pc:docMk/>
            <pc:sldMk cId="4223679980" sldId="277"/>
            <ac:spMk id="10" creationId="{2DA6E7F8-E87E-40FB-81BD-4CDA6EE9CA4F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12" creationId="{98560440-6BF4-42D3-AC41-DC1C8CC30B73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2" creationId="{078B2C5C-4317-4C18-84D7-2D5300B6CF8B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3" creationId="{6CFEE34C-9504-4D44-93A7-BCB6D209DAD5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4" creationId="{CCC7F8AA-DC25-4C4E-9EA5-555D01111FB2}"/>
          </ac:spMkLst>
        </pc:spChg>
        <pc:spChg chg="add mod or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5" creationId="{F3E8518E-4543-4829-A56B-1DA8CF9D9F93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7" creationId="{7DB442A5-73BE-4EAF-B82A-96267CE41CE7}"/>
          </ac:spMkLst>
        </pc:spChg>
        <pc:spChg chg="add del mod">
          <ac:chgData name="David Longmuir" userId="9d0644f3-139c-4671-a174-1158cce627ed" providerId="ADAL" clId="{9D67DA49-0EE6-472A-8AE9-7A0C2540715E}" dt="2020-10-11T06:09:22.655" v="215" actId="478"/>
          <ac:spMkLst>
            <pc:docMk/>
            <pc:sldMk cId="4223679980" sldId="277"/>
            <ac:spMk id="28" creationId="{74E55D73-E3AF-4A37-B333-35BB6F52546C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2" creationId="{7D8CE0EA-D0FA-429A-BF64-4B1771BB621A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5" creationId="{A400470F-79D5-4682-A01E-00EF1301C9A7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9" creationId="{F3759B0C-0DDD-476A-8239-F239945A16C9}"/>
          </ac:spMkLst>
        </pc:spChg>
        <pc:spChg chg="add mod">
          <ac:chgData name="David Longmuir" userId="9d0644f3-139c-4671-a174-1158cce627ed" providerId="ADAL" clId="{9D67DA49-0EE6-472A-8AE9-7A0C2540715E}" dt="2020-10-11T06:16:47.117" v="542"/>
          <ac:spMkLst>
            <pc:docMk/>
            <pc:sldMk cId="4223679980" sldId="277"/>
            <ac:spMk id="40" creationId="{26D4FA48-03F3-4433-8321-D2CFBEAAC071}"/>
          </ac:spMkLst>
        </pc:spChg>
        <pc:spChg chg="add mod">
          <ac:chgData name="David Longmuir" userId="9d0644f3-139c-4671-a174-1158cce627ed" providerId="ADAL" clId="{9D67DA49-0EE6-472A-8AE9-7A0C2540715E}" dt="2020-10-11T06:23:33.460" v="1363" actId="2710"/>
          <ac:spMkLst>
            <pc:docMk/>
            <pc:sldMk cId="4223679980" sldId="277"/>
            <ac:spMk id="45" creationId="{5AB01B3D-4112-440B-B1AA-ADC4ADD554DC}"/>
          </ac:spMkLst>
        </pc:spChg>
        <pc:spChg chg="add del mod">
          <ac:chgData name="David Longmuir" userId="9d0644f3-139c-4671-a174-1158cce627ed" providerId="ADAL" clId="{9D67DA49-0EE6-472A-8AE9-7A0C2540715E}" dt="2020-10-11T06:20:55.759" v="1055" actId="478"/>
          <ac:spMkLst>
            <pc:docMk/>
            <pc:sldMk cId="4223679980" sldId="277"/>
            <ac:spMk id="46" creationId="{FBB95317-1A3E-4211-BC72-519793443196}"/>
          </ac:spMkLst>
        </pc:sp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7" creationId="{D6D555F0-5627-4592-8E7D-8FACC4363249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13" creationId="{51C2536C-C67A-4856-9E39-314802A43403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29" creationId="{C3B51183-E20C-4E82-A105-0544E78A6DEE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34" creationId="{85B5488F-F045-4D8B-91D0-582FBC79D9BF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37" creationId="{E117EF3A-04A8-408A-AB2F-535495BA7C54}"/>
          </ac:cxnSpMkLst>
        </pc:cxnChg>
        <pc:cxnChg chg="add mod">
          <ac:chgData name="David Longmuir" userId="9d0644f3-139c-4671-a174-1158cce627ed" providerId="ADAL" clId="{9D67DA49-0EE6-472A-8AE9-7A0C2540715E}" dt="2020-10-11T06:17:08.672" v="545"/>
          <ac:cxnSpMkLst>
            <pc:docMk/>
            <pc:sldMk cId="4223679980" sldId="277"/>
            <ac:cxnSpMk id="43" creationId="{F7E61099-8381-499A-B3F0-663F35F94D47}"/>
          </ac:cxnSpMkLst>
        </pc:cxnChg>
      </pc:sldChg>
      <pc:sldChg chg="addSp delSp modSp mod">
        <pc:chgData name="David Longmuir" userId="9d0644f3-139c-4671-a174-1158cce627ed" providerId="ADAL" clId="{9D67DA49-0EE6-472A-8AE9-7A0C2540715E}" dt="2020-10-11T14:15:56.097" v="2296"/>
        <pc:sldMkLst>
          <pc:docMk/>
          <pc:sldMk cId="1181619145" sldId="278"/>
        </pc:sldMkLst>
        <pc:spChg chg="add del mod">
          <ac:chgData name="David Longmuir" userId="9d0644f3-139c-4671-a174-1158cce627ed" providerId="ADAL" clId="{9D67DA49-0EE6-472A-8AE9-7A0C2540715E}" dt="2020-10-11T14:15:56.097" v="2296"/>
          <ac:spMkLst>
            <pc:docMk/>
            <pc:sldMk cId="1181619145" sldId="278"/>
            <ac:spMk id="2" creationId="{CDA188E3-D613-42ED-9BB4-6A951FAEC9F7}"/>
          </ac:spMkLst>
        </pc:spChg>
        <pc:spChg chg="add del mod">
          <ac:chgData name="David Longmuir" userId="9d0644f3-139c-4671-a174-1158cce627ed" providerId="ADAL" clId="{9D67DA49-0EE6-472A-8AE9-7A0C2540715E}" dt="2020-10-11T14:08:43.559" v="1422" actId="478"/>
          <ac:spMkLst>
            <pc:docMk/>
            <pc:sldMk cId="1181619145" sldId="278"/>
            <ac:spMk id="5" creationId="{AAE5444C-61C3-4731-A6B8-6A506457AD18}"/>
          </ac:spMkLst>
        </pc:spChg>
        <pc:spChg chg="add mod">
          <ac:chgData name="David Longmuir" userId="9d0644f3-139c-4671-a174-1158cce627ed" providerId="ADAL" clId="{9D67DA49-0EE6-472A-8AE9-7A0C2540715E}" dt="2020-10-11T14:09:36.662" v="1447" actId="1076"/>
          <ac:spMkLst>
            <pc:docMk/>
            <pc:sldMk cId="1181619145" sldId="278"/>
            <ac:spMk id="6" creationId="{7B041881-37B6-4DB4-97B4-1B0F414C419C}"/>
          </ac:spMkLst>
        </pc:spChg>
        <pc:spChg chg="add mod">
          <ac:chgData name="David Longmuir" userId="9d0644f3-139c-4671-a174-1158cce627ed" providerId="ADAL" clId="{9D67DA49-0EE6-472A-8AE9-7A0C2540715E}" dt="2020-10-11T14:10:58.312" v="1620" actId="20577"/>
          <ac:spMkLst>
            <pc:docMk/>
            <pc:sldMk cId="1181619145" sldId="278"/>
            <ac:spMk id="7" creationId="{8A16AE0F-9B7C-4EE8-88B3-E85C366D5263}"/>
          </ac:spMkLst>
        </pc:spChg>
        <pc:spChg chg="add mod">
          <ac:chgData name="David Longmuir" userId="9d0644f3-139c-4671-a174-1158cce627ed" providerId="ADAL" clId="{9D67DA49-0EE6-472A-8AE9-7A0C2540715E}" dt="2020-10-11T14:11:11.412" v="1652"/>
          <ac:spMkLst>
            <pc:docMk/>
            <pc:sldMk cId="1181619145" sldId="278"/>
            <ac:spMk id="8" creationId="{27092A0A-873D-43A6-942C-7AEEF99650BB}"/>
          </ac:spMkLst>
        </pc:spChg>
        <pc:spChg chg="add mod">
          <ac:chgData name="David Longmuir" userId="9d0644f3-139c-4671-a174-1158cce627ed" providerId="ADAL" clId="{9D67DA49-0EE6-472A-8AE9-7A0C2540715E}" dt="2020-10-11T14:11:14.806" v="1653" actId="571"/>
          <ac:spMkLst>
            <pc:docMk/>
            <pc:sldMk cId="1181619145" sldId="278"/>
            <ac:spMk id="9" creationId="{5BE66B2F-6302-49CC-9FA5-395C614096E6}"/>
          </ac:spMkLst>
        </pc:spChg>
        <pc:spChg chg="add mod">
          <ac:chgData name="David Longmuir" userId="9d0644f3-139c-4671-a174-1158cce627ed" providerId="ADAL" clId="{9D67DA49-0EE6-472A-8AE9-7A0C2540715E}" dt="2020-10-11T14:12:49.072" v="1855" actId="6549"/>
          <ac:spMkLst>
            <pc:docMk/>
            <pc:sldMk cId="1181619145" sldId="278"/>
            <ac:spMk id="10" creationId="{CB5FE514-A290-43B8-90DD-BBF36F1CBE14}"/>
          </ac:spMkLst>
        </pc:spChg>
        <pc:spChg chg="add mod">
          <ac:chgData name="David Longmuir" userId="9d0644f3-139c-4671-a174-1158cce627ed" providerId="ADAL" clId="{9D67DA49-0EE6-472A-8AE9-7A0C2540715E}" dt="2020-10-11T14:15:24.973" v="2260" actId="6549"/>
          <ac:spMkLst>
            <pc:docMk/>
            <pc:sldMk cId="1181619145" sldId="278"/>
            <ac:spMk id="11" creationId="{E8B59067-5710-4A5C-9E29-40AE7EE48AF4}"/>
          </ac:spMkLst>
        </pc:spChg>
        <pc:spChg chg="add mod">
          <ac:chgData name="David Longmuir" userId="9d0644f3-139c-4671-a174-1158cce627ed" providerId="ADAL" clId="{9D67DA49-0EE6-472A-8AE9-7A0C2540715E}" dt="2020-10-11T14:15:35.846" v="2278" actId="6549"/>
          <ac:spMkLst>
            <pc:docMk/>
            <pc:sldMk cId="1181619145" sldId="278"/>
            <ac:spMk id="12" creationId="{22ED267A-7B19-4C65-AD53-0328EA8E45A9}"/>
          </ac:spMkLst>
        </pc:spChg>
        <pc:cxnChg chg="add mod">
          <ac:chgData name="David Longmuir" userId="9d0644f3-139c-4671-a174-1158cce627ed" providerId="ADAL" clId="{9D67DA49-0EE6-472A-8AE9-7A0C2540715E}" dt="2020-10-11T14:08:37.459" v="1420"/>
          <ac:cxnSpMkLst>
            <pc:docMk/>
            <pc:sldMk cId="1181619145" sldId="278"/>
            <ac:cxnSpMk id="3" creationId="{9E37C052-ECC5-4DC4-8932-5303FF406922}"/>
          </ac:cxnSpMkLst>
        </pc:cxnChg>
      </pc:sldChg>
      <pc:sldChg chg="addSp delSp modSp mod setBg">
        <pc:chgData name="David Longmuir" userId="9d0644f3-139c-4671-a174-1158cce627ed" providerId="ADAL" clId="{9D67DA49-0EE6-472A-8AE9-7A0C2540715E}" dt="2020-10-11T15:03:33.083" v="2330" actId="26606"/>
        <pc:sldMkLst>
          <pc:docMk/>
          <pc:sldMk cId="725009780" sldId="279"/>
        </pc:sldMkLst>
        <pc:spChg chg="add del">
          <ac:chgData name="David Longmuir" userId="9d0644f3-139c-4671-a174-1158cce627ed" providerId="ADAL" clId="{9D67DA49-0EE6-472A-8AE9-7A0C2540715E}" dt="2020-10-11T15:02:51.135" v="2306" actId="26606"/>
          <ac:spMkLst>
            <pc:docMk/>
            <pc:sldMk cId="725009780" sldId="279"/>
            <ac:spMk id="5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2:51.135" v="2306" actId="26606"/>
          <ac:spMkLst>
            <pc:docMk/>
            <pc:sldMk cId="725009780" sldId="279"/>
            <ac:spMk id="6" creationId="{20586029-32A0-47E5-9AEC-AE3ABA6B94D0}"/>
          </ac:spMkLst>
        </pc:spChg>
        <pc:spChg chg="add del">
          <ac:chgData name="David Longmuir" userId="9d0644f3-139c-4671-a174-1158cce627ed" providerId="ADAL" clId="{9D67DA49-0EE6-472A-8AE9-7A0C2540715E}" dt="2020-10-11T15:02:45.608" v="2302" actId="26606"/>
          <ac:spMkLst>
            <pc:docMk/>
            <pc:sldMk cId="725009780" sldId="279"/>
            <ac:spMk id="8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2:53.295" v="2308" actId="26606"/>
          <ac:spMkLst>
            <pc:docMk/>
            <pc:sldMk cId="725009780" sldId="279"/>
            <ac:spMk id="9" creationId="{11BE3FA7-0D70-4431-814F-D8C40576EA93}"/>
          </ac:spMkLst>
        </pc:spChg>
        <pc:spChg chg="add del">
          <ac:chgData name="David Longmuir" userId="9d0644f3-139c-4671-a174-1158cce627ed" providerId="ADAL" clId="{9D67DA49-0EE6-472A-8AE9-7A0C2540715E}" dt="2020-10-11T15:02:45.608" v="2302" actId="26606"/>
          <ac:spMkLst>
            <pc:docMk/>
            <pc:sldMk cId="725009780" sldId="279"/>
            <ac:spMk id="10" creationId="{20586029-32A0-47E5-9AEC-AE3ABA6B94D0}"/>
          </ac:spMkLst>
        </pc:spChg>
        <pc:spChg chg="add del">
          <ac:chgData name="David Longmuir" userId="9d0644f3-139c-4671-a174-1158cce627ed" providerId="ADAL" clId="{9D67DA49-0EE6-472A-8AE9-7A0C2540715E}" dt="2020-10-11T15:02:57.445" v="2312" actId="26606"/>
          <ac:spMkLst>
            <pc:docMk/>
            <pc:sldMk cId="725009780" sldId="279"/>
            <ac:spMk id="11" creationId="{80CCAACE-815D-4A79-875A-B7EFC28F7D2B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3" creationId="{5F9CFCE6-877F-4858-B8BD-2C52CA8AFBC4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4" creationId="{8213F8A0-12AE-4514-8372-0DD766EC28EE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5" creationId="{9EFF17D4-9A8C-4CE5-B096-D8CCD4400437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6" creationId="{664E23E2-7440-4E36-A67B-0F88C5F7E185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7" creationId="{B06949AE-010D-4C18-8AED-7872085ADD57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8" creationId="{FE54AADB-50C7-4293-94C0-27361A32B8CF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0" creationId="{5D1D4658-32CD-4903-BDA6-7B54EEA4ED6F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1" creationId="{7A29A97C-0C3C-4F06-9CA4-68DFD1CE4039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2" creationId="{801292C1-8B12-4AF2-9B59-8851A132E5E2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3" creationId="{664E23E2-7440-4E36-A67B-0F88C5F7E185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4" creationId="{664E23E2-7440-4E36-A67B-0F88C5F7E185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5" creationId="{B06949AE-010D-4C18-8AED-7872085ADD57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6" creationId="{B06949AE-010D-4C18-8AED-7872085ADD57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7" creationId="{FE54AADB-50C7-4293-94C0-27361A32B8CF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8" creationId="{FE54AADB-50C7-4293-94C0-27361A32B8CF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29" creationId="{0205D939-00C4-4F2E-9797-3170DD040D90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30" creationId="{38EE4E44-1403-472B-8C01-D354CB8F5AE7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31" creationId="{583CCE40-4C5F-42D3-86D9-7892AD1E98E3}"/>
          </ac:spMkLst>
        </pc:spChg>
        <pc:spChg chg="add del">
          <ac:chgData name="David Longmuir" userId="9d0644f3-139c-4671-a174-1158cce627ed" providerId="ADAL" clId="{9D67DA49-0EE6-472A-8AE9-7A0C2540715E}" dt="2020-10-11T15:03:26.318" v="2323" actId="26606"/>
          <ac:spMkLst>
            <pc:docMk/>
            <pc:sldMk cId="725009780" sldId="279"/>
            <ac:spMk id="33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3:26.318" v="2323" actId="26606"/>
          <ac:spMkLst>
            <pc:docMk/>
            <pc:sldMk cId="725009780" sldId="279"/>
            <ac:spMk id="34" creationId="{20586029-32A0-47E5-9AEC-AE3ABA6B94D0}"/>
          </ac:spMkLst>
        </pc:spChg>
        <pc:picChg chg="add mod ord">
          <ac:chgData name="David Longmuir" userId="9d0644f3-139c-4671-a174-1158cce627ed" providerId="ADAL" clId="{9D67DA49-0EE6-472A-8AE9-7A0C2540715E}" dt="2020-10-11T15:03:33.074" v="2329" actId="26606"/>
          <ac:picMkLst>
            <pc:docMk/>
            <pc:sldMk cId="725009780" sldId="279"/>
            <ac:picMk id="2" creationId="{1587DAE1-4CB6-40B3-97FC-E4E63EECD794}"/>
          </ac:picMkLst>
        </pc:picChg>
        <pc:picChg chg="add mod ord">
          <ac:chgData name="David Longmuir" userId="9d0644f3-139c-4671-a174-1158cce627ed" providerId="ADAL" clId="{9D67DA49-0EE6-472A-8AE9-7A0C2540715E}" dt="2020-10-11T15:03:33.074" v="2329" actId="26606"/>
          <ac:picMkLst>
            <pc:docMk/>
            <pc:sldMk cId="725009780" sldId="279"/>
            <ac:picMk id="3" creationId="{B2B9EC94-61C9-4C4E-BA35-022C3F903636}"/>
          </ac:picMkLst>
        </pc:picChg>
        <pc:cxnChg chg="add del">
          <ac:chgData name="David Longmuir" userId="9d0644f3-139c-4671-a174-1158cce627ed" providerId="ADAL" clId="{9D67DA49-0EE6-472A-8AE9-7A0C2540715E}" dt="2020-10-11T15:02:51.135" v="2306" actId="26606"/>
          <ac:cxnSpMkLst>
            <pc:docMk/>
            <pc:sldMk cId="725009780" sldId="279"/>
            <ac:cxnSpMk id="7" creationId="{8C730EAB-A532-4295-A302-FB4B90DB9F5E}"/>
          </ac:cxnSpMkLst>
        </pc:cxnChg>
        <pc:cxnChg chg="add del">
          <ac:chgData name="David Longmuir" userId="9d0644f3-139c-4671-a174-1158cce627ed" providerId="ADAL" clId="{9D67DA49-0EE6-472A-8AE9-7A0C2540715E}" dt="2020-10-11T15:02:45.608" v="2302" actId="26606"/>
          <ac:cxnSpMkLst>
            <pc:docMk/>
            <pc:sldMk cId="725009780" sldId="279"/>
            <ac:cxnSpMk id="12" creationId="{8C730EAB-A532-4295-A302-FB4B90DB9F5E}"/>
          </ac:cxnSpMkLst>
        </pc:cxnChg>
        <pc:cxnChg chg="add del">
          <ac:chgData name="David Longmuir" userId="9d0644f3-139c-4671-a174-1158cce627ed" providerId="ADAL" clId="{9D67DA49-0EE6-472A-8AE9-7A0C2540715E}" dt="2020-10-11T15:03:26.318" v="2323" actId="26606"/>
          <ac:cxnSpMkLst>
            <pc:docMk/>
            <pc:sldMk cId="725009780" sldId="279"/>
            <ac:cxnSpMk id="35" creationId="{8C730EAB-A532-4295-A302-FB4B90DB9F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46585"/>
              </p:ext>
            </p:extLst>
          </p:nvPr>
        </p:nvGraphicFramePr>
        <p:xfrm>
          <a:off x="230958" y="1047408"/>
          <a:ext cx="11482524" cy="518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4748523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870631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10/09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Ipofri3/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Plant-201009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Category 4-&gt;2</a:t>
                      </a:r>
                      <a:r>
                        <a:rPr lang="ko-KR" altLang="en-US" dirty="0"/>
                        <a:t>로 변경하여 </a:t>
                      </a:r>
                      <a:r>
                        <a:rPr lang="ko-KR" altLang="en-US" dirty="0" err="1"/>
                        <a:t>양불</a:t>
                      </a:r>
                      <a:r>
                        <a:rPr lang="ko-KR" altLang="en-US" dirty="0"/>
                        <a:t> 판정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Ipofri2/Plant-201010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Roc </a:t>
                      </a:r>
                      <a:r>
                        <a:rPr lang="en-US" altLang="ko-KR" dirty="0" err="1"/>
                        <a:t>auc</a:t>
                      </a:r>
                      <a:r>
                        <a:rPr lang="en-US" altLang="ko-KR" dirty="0"/>
                        <a:t> curve, 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Ipofri3/Flower-201011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en-US" altLang="ko-KR" dirty="0" err="1"/>
                        <a:t>CrossEntropyLoss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와이드스크린</PresentationFormat>
  <Paragraphs>128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1</cp:revision>
  <dcterms:created xsi:type="dcterms:W3CDTF">2020-10-11T15:03:33Z</dcterms:created>
  <dcterms:modified xsi:type="dcterms:W3CDTF">2020-10-11T15:04:01Z</dcterms:modified>
</cp:coreProperties>
</file>